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1" r:id="rId4"/>
    <p:sldId id="260" r:id="rId5"/>
    <p:sldId id="263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872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8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5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6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19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67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41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57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92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24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22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AEC46-AA6C-4895-847B-00C29BA79D7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1A768-EECD-4A6C-BA86-36B4672E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12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78" y="168442"/>
            <a:ext cx="8638674" cy="64905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4683" y="168442"/>
            <a:ext cx="85263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Муниципальное бюджетное общеобразовательное учреждение 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«Средняя общеобразовательная татарско-русская школа №65 с углубленным изучением отдельных предметов» Московского района города Казани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86" y="61999"/>
            <a:ext cx="1585097" cy="1536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500" y="2246892"/>
            <a:ext cx="8149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Bm431" panose="02020500000000000000" pitchFamily="18" charset="0"/>
              </a:rPr>
              <a:t>Мы преклоняемся перед Вашим великим трудом! </a:t>
            </a:r>
          </a:p>
          <a:p>
            <a:r>
              <a:rPr lang="ru-RU" sz="2400" dirty="0" smtClean="0">
                <a:latin typeface="Bm431" panose="02020500000000000000" pitchFamily="18" charset="0"/>
              </a:rPr>
              <a:t>Благодарим Вас…</a:t>
            </a:r>
            <a:endParaRPr lang="ru-RU" sz="2400" dirty="0">
              <a:latin typeface="Bm431" panose="02020500000000000000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87" y="3467190"/>
            <a:ext cx="8335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m431" panose="02020500000000000000" pitchFamily="18" charset="0"/>
              </a:rPr>
              <a:t>В этот сложный период мы хотим поддержать Вас и выразить глубокие слова признания и благодарности. </a:t>
            </a:r>
          </a:p>
          <a:p>
            <a:r>
              <a:rPr lang="ru-RU" b="1" dirty="0" smtClean="0">
                <a:latin typeface="Bm431" panose="02020500000000000000" pitchFamily="18" charset="0"/>
              </a:rPr>
              <a:t>Пожелать Вам крепкого здоровья!!!</a:t>
            </a:r>
            <a:endParaRPr lang="ru-RU" b="1" dirty="0">
              <a:latin typeface="Bm431" panose="02020500000000000000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500" y="5293916"/>
            <a:ext cx="3487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8 классы «Школы № 65»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328091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588"/>
            <a:ext cx="12192000" cy="6907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8" y="0"/>
            <a:ext cx="1585097" cy="1536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981" y="316831"/>
            <a:ext cx="4012062" cy="62968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253" y="316831"/>
            <a:ext cx="4066673" cy="594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76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8" y="0"/>
            <a:ext cx="1585097" cy="1536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303" y="326858"/>
            <a:ext cx="3854869" cy="62042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933" y="326858"/>
            <a:ext cx="4307305" cy="620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5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8" y="0"/>
            <a:ext cx="1585097" cy="1536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904" y="168442"/>
            <a:ext cx="4509085" cy="6468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399" y="168441"/>
            <a:ext cx="3939590" cy="646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4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9" y="2047228"/>
            <a:ext cx="10794802" cy="48107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8" y="0"/>
            <a:ext cx="1585097" cy="1536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095" y="24063"/>
            <a:ext cx="104289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Низкий Вам поклон, и огромная, благодарность, за уникальные руки, которые справляются даже с самой сложной болезнью. Спасибо за доброе сердце и самоотверженность…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010691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200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87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Bm431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Касым А. Закиров</dc:creator>
  <cp:lastModifiedBy>Касым А. Закиров</cp:lastModifiedBy>
  <cp:revision>4</cp:revision>
  <dcterms:created xsi:type="dcterms:W3CDTF">2020-04-21T11:28:29Z</dcterms:created>
  <dcterms:modified xsi:type="dcterms:W3CDTF">2020-04-21T11:55:09Z</dcterms:modified>
</cp:coreProperties>
</file>